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40"/>
  </p:normalViewPr>
  <p:slideViewPr>
    <p:cSldViewPr snapToGrid="0" snapToObjects="1">
      <p:cViewPr varScale="1">
        <p:scale>
          <a:sx n="76" d="100"/>
          <a:sy n="76" d="100"/>
        </p:scale>
        <p:origin x="21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dealista.com/" TargetMode="External"/><Relationship Id="rId2" Type="http://schemas.openxmlformats.org/officeDocument/2006/relationships/hyperlink" Target="http://www.foursquar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68406-B9AA-464C-AAFB-7E9A8DF6D2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New Tapas Bar in Madrid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CD4076-EDD8-E241-A19F-4B22BCD7F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Carlos Moreno García</a:t>
            </a:r>
          </a:p>
          <a:p>
            <a:r>
              <a:rPr lang="es-ES" dirty="0" err="1"/>
              <a:t>May</a:t>
            </a:r>
            <a:r>
              <a:rPr lang="es-ES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4209312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9BBDD8-B885-DE47-BC66-8190DF8B2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8CE9EC-4D5C-454A-9DF5-134A5F8F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a new Tapas Bar in the center of Madrid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Area: inside the M30 (city center)</a:t>
            </a:r>
            <a:endParaRPr lang="es-ES" dirty="0"/>
          </a:p>
          <a:p>
            <a:pPr lvl="1"/>
            <a:r>
              <a:rPr lang="en-US" dirty="0"/>
              <a:t>Location: a neighborhood with a lot of social life, but no too close to the other Bar (150 meters minimum)</a:t>
            </a:r>
            <a:endParaRPr lang="es-ES" dirty="0"/>
          </a:p>
          <a:p>
            <a:pPr lvl="1"/>
            <a:r>
              <a:rPr lang="en-US" dirty="0"/>
              <a:t>Clients age: between 30 and 50 years</a:t>
            </a:r>
            <a:endParaRPr lang="es-ES" dirty="0"/>
          </a:p>
          <a:p>
            <a:pPr lvl="1"/>
            <a:r>
              <a:rPr lang="en-US" dirty="0"/>
              <a:t>Dimensions of the local: between 50 and 100 m</a:t>
            </a:r>
            <a:r>
              <a:rPr lang="en-US" baseline="30000" dirty="0"/>
              <a:t>2</a:t>
            </a:r>
            <a:endParaRPr lang="es-ES" dirty="0"/>
          </a:p>
          <a:p>
            <a:pPr lvl="1"/>
            <a:r>
              <a:rPr lang="en-US" dirty="0"/>
              <a:t>Budget to buy the local: 150.000€ max</a:t>
            </a:r>
            <a:endParaRPr lang="es-ES" dirty="0"/>
          </a:p>
          <a:p>
            <a:pPr lvl="1"/>
            <a:r>
              <a:rPr lang="en-US" dirty="0"/>
              <a:t>Budget to reform the local: 50.000€ max</a:t>
            </a:r>
            <a:endParaRPr lang="es-ES" dirty="0"/>
          </a:p>
          <a:p>
            <a:pPr marL="457200" lvl="1" indent="0">
              <a:buNone/>
            </a:pP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7231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9ADA0-F3B9-5244-80C8-6ECE16AE3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sources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7EDB83-585C-5349-B2A3-FB32F91F0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Explore all the venues for Tapas Bar in Madrid, inside the M30, with </a:t>
            </a:r>
            <a:r>
              <a:rPr lang="en-US" u="sng" dirty="0">
                <a:hlinkClick r:id="rId2"/>
              </a:rPr>
              <a:t>www.foursquare.com</a:t>
            </a:r>
            <a:r>
              <a:rPr lang="en-US" dirty="0"/>
              <a:t> 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Choose the 2 or 3 neighborhoods with more Tapas Bar.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Check to local price per m</a:t>
            </a:r>
            <a:r>
              <a:rPr lang="en-US" baseline="30000" dirty="0"/>
              <a:t>2</a:t>
            </a:r>
            <a:r>
              <a:rPr lang="en-US" dirty="0"/>
              <a:t> for each neighborhood. We check the </a:t>
            </a:r>
            <a:r>
              <a:rPr lang="en-US" u="sng" dirty="0">
                <a:hlinkClick r:id="rId3"/>
              </a:rPr>
              <a:t>www.idealista.com</a:t>
            </a:r>
            <a:r>
              <a:rPr lang="en-US" dirty="0"/>
              <a:t>  database.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should fit the equation price/ m</a:t>
            </a:r>
            <a:r>
              <a:rPr lang="en-US" baseline="30000" dirty="0"/>
              <a:t>2 </a:t>
            </a:r>
            <a:r>
              <a:rPr lang="en-US" dirty="0"/>
              <a:t>&lt; 3000€ since the maximum budget to buy it is 150.000€ and the minimum size is 50 m</a:t>
            </a:r>
            <a:r>
              <a:rPr lang="en-US" baseline="30000" dirty="0"/>
              <a:t>2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Choose the neighborhood that’s fit best the previous parameters , then looking for free locals for sale that meet the budget and the location constrains.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With the list of candidates, evaluate the around Tapas Bar users, to apply the parameters criteria.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Propose to the client the local that fits all the parameters most recommended.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8338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7BE3D-28A3-304F-B295-DF7E4A7E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analysis</a:t>
            </a:r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F1D5749-C9FC-A545-BF54-6E49CE15D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084990"/>
            <a:ext cx="10553739" cy="693135"/>
          </a:xfrm>
        </p:spPr>
        <p:txBody>
          <a:bodyPr>
            <a:normAutofit/>
          </a:bodyPr>
          <a:lstStyle/>
          <a:p>
            <a:r>
              <a:rPr lang="en-US" dirty="0"/>
              <a:t>When you get closer to the center there is more concentration of bars”</a:t>
            </a:r>
            <a:r>
              <a:rPr lang="es-ES" dirty="0"/>
              <a:t> 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72550A21-FA6D-BD42-AFD2-86B0BE80AB18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0" t="1133"/>
          <a:stretch/>
        </p:blipFill>
        <p:spPr>
          <a:xfrm>
            <a:off x="1439333" y="2778125"/>
            <a:ext cx="3922184" cy="3366557"/>
          </a:xfrm>
          <a:prstGeom prst="rect">
            <a:avLst/>
          </a:prstGeom>
        </p:spPr>
      </p:pic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BAC82D16-C83B-4047-BAC8-538E356CBB13}"/>
              </a:ext>
            </a:extLst>
          </p:cNvPr>
          <p:cNvPicPr>
            <a:picLocks noGrp="1"/>
          </p:cNvPicPr>
          <p:nvPr>
            <p:ph sz="quarter" idx="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9" t="3015" b="3431"/>
          <a:stretch/>
        </p:blipFill>
        <p:spPr bwMode="auto">
          <a:xfrm>
            <a:off x="5672665" y="2778125"/>
            <a:ext cx="3657601" cy="34383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6968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157173F-66A6-784D-97B7-38D5D461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3D06B1D-4E33-DB4D-B136-7918D9DC0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4485444" cy="3599317"/>
          </a:xfrm>
        </p:spPr>
        <p:txBody>
          <a:bodyPr/>
          <a:lstStyle/>
          <a:p>
            <a:r>
              <a:rPr lang="en-US" sz="2400" dirty="0"/>
              <a:t>3 neighborhoods candidates to establish the new bar: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“Barrio de las Letras”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”Chueca”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 “Malasaña”</a:t>
            </a:r>
          </a:p>
          <a:p>
            <a:endParaRPr lang="es-ES" dirty="0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E6917CD2-DF10-B842-9297-DB33835EB93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0" t="-254"/>
          <a:stretch/>
        </p:blipFill>
        <p:spPr>
          <a:xfrm>
            <a:off x="5249333" y="2336872"/>
            <a:ext cx="4588934" cy="40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5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F42735-9546-2D42-9E2E-6D126A39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69D91A-AD4A-2F47-9133-AB44894CB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101 m</a:t>
            </a:r>
            <a:r>
              <a:rPr lang="es-ES" baseline="30000" dirty="0"/>
              <a:t>2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CC4C350-E48D-724A-B186-52A1A5B98653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2 </a:t>
            </a:r>
            <a:r>
              <a:rPr lang="es-ES" sz="2000" dirty="0" err="1"/>
              <a:t>floors</a:t>
            </a:r>
            <a:endParaRPr lang="es-ES" sz="2000" dirty="0"/>
          </a:p>
          <a:p>
            <a:r>
              <a:rPr lang="es-ES" sz="2000" dirty="0"/>
              <a:t>Style </a:t>
            </a:r>
            <a:r>
              <a:rPr lang="es-ES" sz="2000" dirty="0" err="1"/>
              <a:t>vintage</a:t>
            </a:r>
            <a:endParaRPr lang="es-ES" sz="20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03AFD4D-0713-3B43-998E-A073BAF643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200m </a:t>
            </a:r>
            <a:r>
              <a:rPr lang="es-ES" dirty="0" err="1"/>
              <a:t>from</a:t>
            </a:r>
            <a:r>
              <a:rPr lang="es-ES" dirty="0"/>
              <a:t> Center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08F8167-36A6-134C-9C3D-DCDB38C7F3EA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/>
          </a:bodyPr>
          <a:lstStyle/>
          <a:p>
            <a:r>
              <a:rPr lang="es-ES" sz="2000" dirty="0" err="1"/>
              <a:t>The</a:t>
            </a:r>
            <a:r>
              <a:rPr lang="es-ES" sz="2000" dirty="0"/>
              <a:t> more </a:t>
            </a:r>
            <a:r>
              <a:rPr lang="es-ES" sz="2000" dirty="0" err="1"/>
              <a:t>solicitated</a:t>
            </a:r>
            <a:r>
              <a:rPr lang="es-ES" sz="2000" dirty="0"/>
              <a:t> área </a:t>
            </a:r>
            <a:r>
              <a:rPr lang="es-ES" sz="2000" dirty="0" err="1"/>
              <a:t>for</a:t>
            </a:r>
            <a:r>
              <a:rPr lang="es-ES" sz="2000" dirty="0"/>
              <a:t> social </a:t>
            </a:r>
            <a:r>
              <a:rPr lang="es-ES" sz="2000" dirty="0" err="1"/>
              <a:t>life</a:t>
            </a:r>
            <a:r>
              <a:rPr lang="es-ES" sz="2000" dirty="0"/>
              <a:t> in Madrid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84FF048-E13B-1243-8A09-B4E1F544A0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415.000€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D495799-84B6-6049-842B-CCE9233A5DA7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s-ES" sz="2000" dirty="0"/>
              <a:t>4109€/m</a:t>
            </a:r>
            <a:r>
              <a:rPr lang="es-ES" sz="2000" baseline="30000" dirty="0"/>
              <a:t>2</a:t>
            </a:r>
          </a:p>
          <a:p>
            <a:r>
              <a:rPr lang="es-ES" sz="2000" dirty="0" err="1"/>
              <a:t>The</a:t>
            </a:r>
            <a:r>
              <a:rPr lang="es-ES" sz="2000" dirty="0"/>
              <a:t> 4º </a:t>
            </a:r>
            <a:r>
              <a:rPr lang="es-ES" sz="2000" dirty="0" err="1"/>
              <a:t>best</a:t>
            </a:r>
            <a:r>
              <a:rPr lang="es-ES" sz="2000" dirty="0"/>
              <a:t> €/m</a:t>
            </a:r>
            <a:r>
              <a:rPr lang="es-ES" sz="2000" baseline="30000" dirty="0"/>
              <a:t>2</a:t>
            </a:r>
          </a:p>
          <a:p>
            <a:endParaRPr lang="es-ES" dirty="0"/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BC2C7A4B-6351-F84B-ABAA-DD5F9578A02F}"/>
              </a:ext>
            </a:extLst>
          </p:cNvPr>
          <p:cNvPicPr>
            <a:picLocks noGrp="1"/>
          </p:cNvPicPr>
          <p:nvPr>
            <p:ph type="pic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0" t="3481" r="14035" b="44990"/>
          <a:stretch/>
        </p:blipFill>
        <p:spPr>
          <a:xfrm>
            <a:off x="680319" y="2336873"/>
            <a:ext cx="3043184" cy="1524000"/>
          </a:xfrm>
          <a:prstGeom prst="rect">
            <a:avLst/>
          </a:prstGeom>
        </p:spPr>
      </p:pic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058686D2-69F1-A242-9F60-AE6B297AA684}"/>
              </a:ext>
            </a:extLst>
          </p:cNvPr>
          <p:cNvPicPr>
            <a:picLocks noGrp="1"/>
          </p:cNvPicPr>
          <p:nvPr>
            <p:ph type="pic" idx="2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4" b="1233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5E38244A-8297-7F4C-BEBE-4672CFFDCEB5}"/>
              </a:ext>
            </a:extLst>
          </p:cNvPr>
          <p:cNvPicPr>
            <a:picLocks noGrp="1"/>
          </p:cNvPicPr>
          <p:nvPr>
            <p:ph type="pic" idx="2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6" b="1242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21429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Berlín</Template>
  <TotalTime>20</TotalTime>
  <Words>302</Words>
  <Application>Microsoft Macintosh PowerPoint</Application>
  <PresentationFormat>Panorámica</PresentationFormat>
  <Paragraphs>36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Trebuchet MS</vt:lpstr>
      <vt:lpstr>Berlín</vt:lpstr>
      <vt:lpstr>New Tapas Bar in Madrid</vt:lpstr>
      <vt:lpstr>Introduction</vt:lpstr>
      <vt:lpstr>Data sources</vt:lpstr>
      <vt:lpstr>Data analysis</vt:lpstr>
      <vt:lpstr>Presentación de PowerPoint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Tapas Bar in Madrid</dc:title>
  <dc:creator>Microsoft Office User</dc:creator>
  <cp:lastModifiedBy>Microsoft Office User</cp:lastModifiedBy>
  <cp:revision>6</cp:revision>
  <dcterms:created xsi:type="dcterms:W3CDTF">2020-05-14T15:05:01Z</dcterms:created>
  <dcterms:modified xsi:type="dcterms:W3CDTF">2020-05-14T15:25:13Z</dcterms:modified>
</cp:coreProperties>
</file>